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9" r:id="rId3"/>
    <p:sldId id="260" r:id="rId4"/>
    <p:sldId id="278" r:id="rId5"/>
    <p:sldId id="261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73" r:id="rId15"/>
    <p:sldId id="274" r:id="rId16"/>
    <p:sldId id="275" r:id="rId17"/>
    <p:sldId id="276" r:id="rId18"/>
    <p:sldId id="27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3C17A-921A-42EF-B420-D7A07B6A54A7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12D062-0BCC-46CA-9948-5185830599D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0550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28676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29700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0724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1748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>
                <a:latin typeface="Arial" charset="0"/>
                <a:cs typeface="Arial" charset="0"/>
              </a:rPr>
              <a:t>Add the notes here.</a:t>
            </a:r>
          </a:p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3796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0724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0724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0724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30724" name="Text Box 9"/>
          <p:cNvSpPr txBox="1">
            <a:spLocks noChangeArrowheads="1"/>
          </p:cNvSpPr>
          <p:nvPr/>
        </p:nvSpPr>
        <p:spPr bwMode="auto">
          <a:xfrm>
            <a:off x="142875" y="1133475"/>
            <a:ext cx="1600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>
                <a:latin typeface="Arial" charset="0"/>
              </a:rPr>
              <a:t>Add instructor notes here.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2616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9365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0369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Opener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xmlns="" id="{02DEF159-660E-4893-A63C-7C2BB5EEB9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18343" b="19135"/>
          <a:stretch/>
        </p:blipFill>
        <p:spPr>
          <a:xfrm flipH="1">
            <a:off x="683568" y="-3448"/>
            <a:ext cx="8474589" cy="6858000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xmlns="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2120" y="1844825"/>
            <a:ext cx="3945890" cy="11822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ts val="3000"/>
              </a:lnSpc>
              <a:buNone/>
              <a:defRPr sz="2600">
                <a:solidFill>
                  <a:schemeClr val="accent2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insert section title</a:t>
            </a:r>
            <a:endParaRPr lang="pt-PT"/>
          </a:p>
        </p:txBody>
      </p:sp>
      <p:pic>
        <p:nvPicPr>
          <p:cNvPr id="5" name="Graphic 9">
            <a:extLst>
              <a:ext uri="{FF2B5EF4-FFF2-40B4-BE49-F238E27FC236}">
                <a16:creationId xmlns:a16="http://schemas.microsoft.com/office/drawing/2014/main" xmlns="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05991" y="6101473"/>
            <a:ext cx="1714500" cy="5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103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817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605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36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658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0327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9665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836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82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C331C-5451-46AA-BE42-7C7242A90326}" type="datetimeFigureOut">
              <a:rPr lang="en-IN" smtClean="0"/>
              <a:t>02-04-2019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1C7BF-3141-4BB6-8648-1F58587EB9F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6834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915816" y="286480"/>
            <a:ext cx="5256584" cy="1182207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Candara" pitchFamily="34" charset="0"/>
              </a:rPr>
              <a:t>PROMETHEUS     SYSTEM</a:t>
            </a:r>
            <a:endParaRPr lang="en-US" sz="4400" b="1" dirty="0">
              <a:solidFill>
                <a:schemeClr val="bg1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402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08720"/>
            <a:ext cx="3240360" cy="4320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908720"/>
            <a:ext cx="4824536" cy="4320480"/>
          </a:xfrm>
          <a:prstGeom prst="rect">
            <a:avLst/>
          </a:prstGeom>
        </p:spPr>
      </p:pic>
      <p:pic>
        <p:nvPicPr>
          <p:cNvPr id="10" name="Picture 2" descr="C:\Users\sravtr\Desktop\favicon.i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602" y="260648"/>
            <a:ext cx="856565" cy="58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097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80728"/>
            <a:ext cx="3744416" cy="273630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071" y="1062399"/>
            <a:ext cx="3963951" cy="25922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933056"/>
            <a:ext cx="3744416" cy="26642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481" y="3933056"/>
            <a:ext cx="4395999" cy="2664296"/>
          </a:xfrm>
          <a:prstGeom prst="rect">
            <a:avLst/>
          </a:prstGeom>
        </p:spPr>
      </p:pic>
      <p:pic>
        <p:nvPicPr>
          <p:cNvPr id="9" name="Picture 2" descr="C:\Users\sravtr\Desktop\favicon.ic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602" y="332656"/>
            <a:ext cx="856565" cy="58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161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0" y="263236"/>
            <a:ext cx="8496944" cy="5758051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08" y="980728"/>
            <a:ext cx="3168352" cy="50405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980728"/>
            <a:ext cx="4608512" cy="5049866"/>
          </a:xfrm>
          <a:prstGeom prst="rect">
            <a:avLst/>
          </a:prstGeom>
        </p:spPr>
      </p:pic>
      <p:pic>
        <p:nvPicPr>
          <p:cNvPr id="1026" name="Picture 2" descr="C:\Users\sravtr\Desktop\favicon.i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602" y="332656"/>
            <a:ext cx="856565" cy="58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318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>
          <a:xfrm>
            <a:off x="467544" y="116632"/>
            <a:ext cx="6715125" cy="831850"/>
          </a:xfrm>
        </p:spPr>
        <p:txBody>
          <a:bodyPr/>
          <a:lstStyle/>
          <a:p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US" altLang="en-US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3" name="Content Placeholder 5"/>
          <p:cNvSpPr>
            <a:spLocks noGrp="1"/>
          </p:cNvSpPr>
          <p:nvPr>
            <p:ph idx="1"/>
          </p:nvPr>
        </p:nvSpPr>
        <p:spPr>
          <a:xfrm>
            <a:off x="387350" y="1149350"/>
            <a:ext cx="8229600" cy="5367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  <a:p>
            <a:pPr marL="0" indent="0" algn="ctr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the application.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add Teachers, Students and courses to the system.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search Teachers, Students and courses to the system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schedule homework assignments for the courses they teach 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view all the homework assignments for their students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 cant view the planning of the students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endParaRPr lang="en-I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IN" dirty="0" smtClean="0"/>
          </a:p>
          <a:p>
            <a:endParaRPr lang="en-US" altLang="en-US" sz="2000" b="0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40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>
          <a:xfrm>
            <a:off x="467544" y="116632"/>
            <a:ext cx="6715125" cy="831850"/>
          </a:xfrm>
        </p:spPr>
        <p:txBody>
          <a:bodyPr/>
          <a:lstStyle/>
          <a:p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US" altLang="en-US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3" name="Content Placeholder 5"/>
          <p:cNvSpPr>
            <a:spLocks noGrp="1"/>
          </p:cNvSpPr>
          <p:nvPr>
            <p:ph idx="1"/>
          </p:nvPr>
        </p:nvSpPr>
        <p:spPr>
          <a:xfrm>
            <a:off x="387350" y="1149350"/>
            <a:ext cx="8229600" cy="5367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</a:p>
          <a:p>
            <a:pPr marL="0" indent="0" algn="ctr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enroll for Courses.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their Homework.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Devise a planning for their Homework</a:t>
            </a:r>
          </a:p>
          <a:p>
            <a:pPr marL="0" lvl="0" indent="0">
              <a:buNone/>
            </a:pPr>
            <a:endParaRPr lang="en-IN" dirty="0" smtClean="0"/>
          </a:p>
          <a:p>
            <a:endParaRPr lang="en-US" altLang="en-US" sz="2000" b="0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3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>
          <a:xfrm>
            <a:off x="467544" y="116632"/>
            <a:ext cx="6715125" cy="83185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endParaRPr lang="en-US" altLang="en-US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3" name="Content Placeholder 5"/>
          <p:cNvSpPr>
            <a:spLocks noGrp="1"/>
          </p:cNvSpPr>
          <p:nvPr>
            <p:ph idx="1"/>
          </p:nvPr>
        </p:nvSpPr>
        <p:spPr>
          <a:xfrm>
            <a:off x="387350" y="1149350"/>
            <a:ext cx="8229600" cy="57086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in this project we have used ADO.Net and WPF to build the solution.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we project we learnt about the role of admin and user.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 styles and background images to the project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WPF 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Learnt to connect database to the visual studio.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ADO.Net connected architecture we performed CRUD operations in data access layer.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are given in business logic layer to validate the required fields.</a:t>
            </a:r>
          </a:p>
          <a:p>
            <a:endParaRPr lang="en-US" altLang="en-US" sz="2000" b="0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7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>
          <a:xfrm>
            <a:off x="467544" y="116632"/>
            <a:ext cx="8136904" cy="831850"/>
          </a:xfrm>
        </p:spPr>
        <p:txBody>
          <a:bodyPr>
            <a:no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OPPORTUNITY FOR IMPROVEMENT</a:t>
            </a:r>
            <a:endParaRPr lang="en-US" altLang="en-US" sz="3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3" name="Content Placeholder 5"/>
          <p:cNvSpPr>
            <a:spLocks noGrp="1"/>
          </p:cNvSpPr>
          <p:nvPr>
            <p:ph idx="1"/>
          </p:nvPr>
        </p:nvSpPr>
        <p:spPr>
          <a:xfrm>
            <a:off x="387350" y="980728"/>
            <a:ext cx="8229600" cy="5877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improvements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are:</a:t>
            </a: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Making Homework Planning Simple and transparent.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 b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Improving the Interaction between Teacher and Student.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92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 I have used Layered architecture to build the solution.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entity layer we need to give the variables.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exception exception layer handles the exceptions occurred in the application.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Data access layer all the CRUD operations are done.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Business access layer all the validations were performed.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 were given right and are understandable so there are no mistakes in the naming.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91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915816" y="286480"/>
            <a:ext cx="5256584" cy="1182207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Candara" pitchFamily="34" charset="0"/>
              </a:rPr>
              <a:t>Thank You</a:t>
            </a:r>
            <a:endParaRPr lang="en-US" sz="4400" b="1" dirty="0">
              <a:solidFill>
                <a:schemeClr val="bg1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06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0"/>
          <p:cNvSpPr>
            <a:spLocks noGrp="1"/>
          </p:cNvSpPr>
          <p:nvPr>
            <p:ph type="ctrTitle"/>
          </p:nvPr>
        </p:nvSpPr>
        <p:spPr>
          <a:xfrm>
            <a:off x="1714500" y="827088"/>
            <a:ext cx="6427788" cy="2060575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cs typeface="Arial" charset="0"/>
              </a:rPr>
              <a:t> </a:t>
            </a:r>
            <a:r>
              <a:rPr lang="en-US" altLang="en-US" sz="4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en-US" altLang="en-US" sz="4000" dirty="0" smtClean="0">
                <a:solidFill>
                  <a:srgbClr val="000000"/>
                </a:solidFill>
                <a:cs typeface="Arial" charset="0"/>
              </a:rPr>
              <a:t> </a:t>
            </a:r>
            <a:br>
              <a:rPr lang="en-US" altLang="en-US" sz="4000" dirty="0" smtClean="0">
                <a:solidFill>
                  <a:srgbClr val="000000"/>
                </a:solidFill>
                <a:cs typeface="Arial" charset="0"/>
              </a:rPr>
            </a:br>
            <a:endParaRPr lang="en-US" altLang="en-US" sz="4000" dirty="0" smtClean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13315" name="Rectangle 2"/>
          <p:cNvSpPr>
            <a:spLocks noChangeArrowheads="1"/>
          </p:cNvSpPr>
          <p:nvPr/>
        </p:nvSpPr>
        <p:spPr bwMode="auto">
          <a:xfrm>
            <a:off x="1871663" y="2917825"/>
            <a:ext cx="6154737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400" b="1" u="sng" dirty="0">
                <a:solidFill>
                  <a:srgbClr val="000000"/>
                </a:solidFill>
                <a:latin typeface="Candara" pitchFamily="34" charset="0"/>
              </a:rPr>
              <a:t>Group </a:t>
            </a:r>
            <a:r>
              <a:rPr lang="en-US" altLang="en-US" sz="2400" b="1" u="sng" dirty="0" smtClean="0">
                <a:solidFill>
                  <a:srgbClr val="000000"/>
                </a:solidFill>
                <a:latin typeface="Candara" pitchFamily="34" charset="0"/>
              </a:rPr>
              <a:t>Number -- 20</a:t>
            </a:r>
            <a:endParaRPr lang="en-US" altLang="en-US" sz="2400" b="1" u="sng" dirty="0">
              <a:solidFill>
                <a:srgbClr val="000000"/>
              </a:solidFill>
              <a:latin typeface="Candara" pitchFamily="34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dirty="0">
              <a:solidFill>
                <a:srgbClr val="000000"/>
              </a:solidFill>
              <a:latin typeface="Candara" pitchFamily="34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ndara" pitchFamily="34" charset="0"/>
              </a:rPr>
              <a:t>	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ndara" pitchFamily="34" charset="0"/>
              </a:rPr>
              <a:t> </a:t>
            </a:r>
            <a:r>
              <a:rPr lang="en-US" altLang="en-US" sz="2000" u="sng" dirty="0" smtClean="0">
                <a:solidFill>
                  <a:srgbClr val="000000"/>
                </a:solidFill>
                <a:latin typeface="Candara" pitchFamily="34" charset="0"/>
              </a:rPr>
              <a:t>Mentors: Manish Rajahans</a:t>
            </a:r>
            <a:endParaRPr lang="en-US" altLang="en-US" sz="2000" u="sng" dirty="0">
              <a:solidFill>
                <a:srgbClr val="000000"/>
              </a:solidFill>
              <a:latin typeface="Candara" pitchFamily="34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ndara" pitchFamily="34" charset="0"/>
              </a:rPr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6"/>
          <p:cNvSpPr>
            <a:spLocks noGrp="1"/>
          </p:cNvSpPr>
          <p:nvPr>
            <p:ph type="title"/>
          </p:nvPr>
        </p:nvSpPr>
        <p:spPr>
          <a:xfrm>
            <a:off x="285750" y="63500"/>
            <a:ext cx="6715125" cy="83185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altLang="en-US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39" name="Rectangle 1"/>
          <p:cNvSpPr>
            <a:spLocks noChangeArrowheads="1"/>
          </p:cNvSpPr>
          <p:nvPr/>
        </p:nvSpPr>
        <p:spPr bwMode="auto">
          <a:xfrm>
            <a:off x="412750" y="939800"/>
            <a:ext cx="808355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 used 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Execution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Practices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Opportunity for improvement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and Code Walkthrough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rgbClr val="00A1E4"/>
              </a:buClr>
              <a:buFont typeface="Wingdings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381642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of this project is to develop a system that addresses the problem described in the problem description, i.e. a system that helps teachers communicate homework to students and helps students to plan those homework assignments.</a:t>
            </a:r>
          </a:p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Prometheus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allows to store, process, retrieve and analyse information with respective to the administrative and inventory management 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52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>
          <a:xfrm>
            <a:off x="285750" y="63500"/>
            <a:ext cx="6715125" cy="83185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Understanding</a:t>
            </a:r>
          </a:p>
        </p:txBody>
      </p:sp>
      <p:sp>
        <p:nvSpPr>
          <p:cNvPr id="15363" name="Content Placeholder 5"/>
          <p:cNvSpPr>
            <a:spLocks noGrp="1"/>
          </p:cNvSpPr>
          <p:nvPr>
            <p:ph idx="1"/>
          </p:nvPr>
        </p:nvSpPr>
        <p:spPr>
          <a:xfrm>
            <a:off x="387350" y="1149350"/>
            <a:ext cx="8229600" cy="53673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Prometheus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 a system that can help teachers communicate homework to their students and that supports students in planning their homework. It is believed that the creation of this system is a solution to a problem that has been recognized in the education system. 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seem to have problems planning their homework, especially at the University where there are few contact hours. This system can solve this problem by providing functionalities that support planning.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en-US" sz="2000" b="0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6237312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1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6"/>
          <p:cNvSpPr>
            <a:spLocks noGrp="1"/>
          </p:cNvSpPr>
          <p:nvPr>
            <p:ph type="title"/>
          </p:nvPr>
        </p:nvSpPr>
        <p:spPr>
          <a:xfrm>
            <a:off x="285750" y="317277"/>
            <a:ext cx="7116763" cy="879475"/>
          </a:xfrm>
        </p:spPr>
        <p:txBody>
          <a:bodyPr>
            <a:normAutofit/>
          </a:bodyPr>
          <a:lstStyle/>
          <a:p>
            <a:r>
              <a:rPr lang="en-US" altLang="en-US" sz="3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used :</a:t>
            </a:r>
          </a:p>
        </p:txBody>
      </p:sp>
      <p:sp>
        <p:nvSpPr>
          <p:cNvPr id="16387" name="Content Placeholder 5"/>
          <p:cNvSpPr>
            <a:spLocks noGrp="1"/>
          </p:cNvSpPr>
          <p:nvPr>
            <p:ph idx="1"/>
          </p:nvPr>
        </p:nvSpPr>
        <p:spPr>
          <a:xfrm>
            <a:off x="323528" y="1268760"/>
            <a:ext cx="8496944" cy="4892675"/>
          </a:xfrm>
        </p:spPr>
        <p:txBody>
          <a:bodyPr/>
          <a:lstStyle/>
          <a:p>
            <a:pPr marL="342900" lvl="4" indent="-3429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 Server 2012</a:t>
            </a:r>
            <a:r>
              <a:rPr lang="en-US" sz="2400" dirty="0" smtClean="0"/>
              <a:t>: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Layer.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 Framework 4.5 + C# 5.0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Business components (C# classes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lvl="2" indent="-3429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WPF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Presentation Layer.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en-US" sz="2000" b="1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346894" cy="47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6"/>
          <p:cNvSpPr>
            <a:spLocks noGrp="1"/>
          </p:cNvSpPr>
          <p:nvPr>
            <p:ph type="title"/>
          </p:nvPr>
        </p:nvSpPr>
        <p:spPr>
          <a:xfrm>
            <a:off x="285750" y="63500"/>
            <a:ext cx="6715125" cy="83185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Execution</a:t>
            </a:r>
          </a:p>
        </p:txBody>
      </p:sp>
      <p:sp>
        <p:nvSpPr>
          <p:cNvPr id="18435" name="Content Placeholder 5"/>
          <p:cNvSpPr>
            <a:spLocks noGrp="1"/>
          </p:cNvSpPr>
          <p:nvPr>
            <p:ph idx="1"/>
          </p:nvPr>
        </p:nvSpPr>
        <p:spPr>
          <a:xfrm>
            <a:off x="357188" y="1254125"/>
            <a:ext cx="8229600" cy="4892675"/>
          </a:xfrm>
        </p:spPr>
        <p:txBody>
          <a:bodyPr/>
          <a:lstStyle/>
          <a:p>
            <a:pPr eaLnBrk="1" hangingPunct="1"/>
            <a:r>
              <a:rPr lang="en-US" altLang="en-US" sz="2400" b="0" dirty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594" y="6165304"/>
            <a:ext cx="2346894" cy="4761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908720"/>
            <a:ext cx="3888432" cy="24482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172" y="908720"/>
            <a:ext cx="4237284" cy="24329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573016"/>
            <a:ext cx="3888432" cy="27804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172" y="3573016"/>
            <a:ext cx="4237284" cy="2780425"/>
          </a:xfrm>
          <a:prstGeom prst="rect">
            <a:avLst/>
          </a:prstGeom>
        </p:spPr>
      </p:pic>
      <p:pic>
        <p:nvPicPr>
          <p:cNvPr id="9" name="Picture 2" descr="C:\Users\sravtr\Desktop\favicon.ic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41148"/>
            <a:ext cx="856565" cy="58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80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548680"/>
            <a:ext cx="4320480" cy="3024336"/>
          </a:xfrm>
          <a:prstGeom prst="rect">
            <a:avLst/>
          </a:prstGeom>
        </p:spPr>
      </p:pic>
      <p:pic>
        <p:nvPicPr>
          <p:cNvPr id="19" name="Content Placeholder 1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539552"/>
            <a:ext cx="3960440" cy="3033464"/>
          </a:xfr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23" y="3861048"/>
            <a:ext cx="3984345" cy="28803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526" y="3789040"/>
            <a:ext cx="4248472" cy="2880320"/>
          </a:xfrm>
          <a:prstGeom prst="rect">
            <a:avLst/>
          </a:prstGeom>
        </p:spPr>
      </p:pic>
      <p:pic>
        <p:nvPicPr>
          <p:cNvPr id="10" name="Picture 2" descr="C:\Users\sravtr\Desktop\favicon.ic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433" y="0"/>
            <a:ext cx="856565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342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836712"/>
            <a:ext cx="4032448" cy="295232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36712"/>
            <a:ext cx="4392488" cy="3024336"/>
          </a:xfrm>
          <a:prstGeom prst="rect">
            <a:avLst/>
          </a:prstGeom>
        </p:spPr>
      </p:pic>
      <p:pic>
        <p:nvPicPr>
          <p:cNvPr id="9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933056"/>
            <a:ext cx="3960440" cy="27363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981" y="4005064"/>
            <a:ext cx="4104456" cy="2736304"/>
          </a:xfrm>
          <a:prstGeom prst="rect">
            <a:avLst/>
          </a:prstGeom>
        </p:spPr>
      </p:pic>
      <p:pic>
        <p:nvPicPr>
          <p:cNvPr id="11" name="Picture 2" descr="C:\Users\sravtr\Desktop\favicon.ic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8662" y="71561"/>
            <a:ext cx="856565" cy="58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752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489</Words>
  <Application>Microsoft Office PowerPoint</Application>
  <PresentationFormat>On-screen Show (4:3)</PresentationFormat>
  <Paragraphs>80</Paragraphs>
  <Slides>18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 Project  </vt:lpstr>
      <vt:lpstr>Objectives</vt:lpstr>
      <vt:lpstr>ABSTRACT</vt:lpstr>
      <vt:lpstr>Project Understanding</vt:lpstr>
      <vt:lpstr>Approach used :</vt:lpstr>
      <vt:lpstr>Project Execution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Modules</vt:lpstr>
      <vt:lpstr>Modules</vt:lpstr>
      <vt:lpstr>LEARNING</vt:lpstr>
      <vt:lpstr>OPPORTUNITY FOR IMPROVEMENT</vt:lpstr>
      <vt:lpstr>BEST PRACTICES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 R, Sravika</dc:creator>
  <cp:lastModifiedBy>T R, Sravika</cp:lastModifiedBy>
  <cp:revision>21</cp:revision>
  <dcterms:created xsi:type="dcterms:W3CDTF">2019-04-02T11:11:12Z</dcterms:created>
  <dcterms:modified xsi:type="dcterms:W3CDTF">2019-04-02T14:39:51Z</dcterms:modified>
</cp:coreProperties>
</file>

<file path=docProps/thumbnail.jpeg>
</file>